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57" r:id="rId5"/>
    <p:sldId id="258" r:id="rId6"/>
    <p:sldId id="259" r:id="rId7"/>
    <p:sldId id="288" r:id="rId8"/>
    <p:sldId id="286" r:id="rId9"/>
    <p:sldId id="292" r:id="rId10"/>
    <p:sldId id="261" r:id="rId11"/>
    <p:sldId id="262" r:id="rId12"/>
    <p:sldId id="263" r:id="rId13"/>
    <p:sldId id="290" r:id="rId14"/>
    <p:sldId id="264" r:id="rId15"/>
    <p:sldId id="291" r:id="rId16"/>
    <p:sldId id="287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4F709-3759-4C60-B56A-4443F592CB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B354D9-500E-44FB-9C12-E46E703A952B}">
      <dgm:prSet/>
      <dgm:spPr/>
      <dgm:t>
        <a:bodyPr/>
        <a:lstStyle/>
        <a:p>
          <a:r>
            <a:rPr lang="en-US"/>
            <a:t>Hansori is a Korean drumming group at EMU</a:t>
          </a:r>
        </a:p>
      </dgm:t>
    </dgm:pt>
    <dgm:pt modelId="{90B4633D-549F-472B-BC96-BDAFA122E615}" type="parTrans" cxnId="{14079C84-C9BD-4CB2-843C-326279B5B5E5}">
      <dgm:prSet/>
      <dgm:spPr/>
      <dgm:t>
        <a:bodyPr/>
        <a:lstStyle/>
        <a:p>
          <a:endParaRPr lang="en-US"/>
        </a:p>
      </dgm:t>
    </dgm:pt>
    <dgm:pt modelId="{027DFC59-09DC-491E-9B90-768898BBD26F}" type="sibTrans" cxnId="{14079C84-C9BD-4CB2-843C-326279B5B5E5}">
      <dgm:prSet/>
      <dgm:spPr/>
      <dgm:t>
        <a:bodyPr/>
        <a:lstStyle/>
        <a:p>
          <a:endParaRPr lang="en-US"/>
        </a:p>
      </dgm:t>
    </dgm:pt>
    <dgm:pt modelId="{86AF8B85-7B7A-490C-B43F-E5D4C64AEA5F}">
      <dgm:prSet/>
      <dgm:spPr/>
      <dgm:t>
        <a:bodyPr/>
        <a:lstStyle/>
        <a:p>
          <a:r>
            <a:rPr lang="en-US"/>
            <a:t>Hansori started in 2010</a:t>
          </a:r>
        </a:p>
      </dgm:t>
    </dgm:pt>
    <dgm:pt modelId="{52860CAC-BA42-4F36-8210-08A83DE528EA}" type="parTrans" cxnId="{E98037B2-F3F8-48BB-9477-29B0F7441DB4}">
      <dgm:prSet/>
      <dgm:spPr/>
      <dgm:t>
        <a:bodyPr/>
        <a:lstStyle/>
        <a:p>
          <a:endParaRPr lang="en-US"/>
        </a:p>
      </dgm:t>
    </dgm:pt>
    <dgm:pt modelId="{74006D16-F993-4CC6-BCF0-3EDCD1368785}" type="sibTrans" cxnId="{E98037B2-F3F8-48BB-9477-29B0F7441DB4}">
      <dgm:prSet/>
      <dgm:spPr/>
      <dgm:t>
        <a:bodyPr/>
        <a:lstStyle/>
        <a:p>
          <a:endParaRPr lang="en-US"/>
        </a:p>
      </dgm:t>
    </dgm:pt>
    <dgm:pt modelId="{3165E17E-BB8E-468D-87DD-6DF067055D28}">
      <dgm:prSet/>
      <dgm:spPr/>
      <dgm:t>
        <a:bodyPr/>
        <a:lstStyle/>
        <a:p>
          <a:r>
            <a:rPr lang="en-US"/>
            <a:t>Performing on and off campus and they have annual concert every December</a:t>
          </a:r>
        </a:p>
      </dgm:t>
    </dgm:pt>
    <dgm:pt modelId="{618AD462-9937-4CF3-B1FF-5722C4F78236}" type="parTrans" cxnId="{17F7A786-61E0-4BD0-9954-1D9C4F6DEABB}">
      <dgm:prSet/>
      <dgm:spPr/>
      <dgm:t>
        <a:bodyPr/>
        <a:lstStyle/>
        <a:p>
          <a:endParaRPr lang="en-US"/>
        </a:p>
      </dgm:t>
    </dgm:pt>
    <dgm:pt modelId="{743FA279-C24F-4FFF-B331-5D5DD473B3F5}" type="sibTrans" cxnId="{17F7A786-61E0-4BD0-9954-1D9C4F6DEABB}">
      <dgm:prSet/>
      <dgm:spPr/>
      <dgm:t>
        <a:bodyPr/>
        <a:lstStyle/>
        <a:p>
          <a:endParaRPr lang="en-US"/>
        </a:p>
      </dgm:t>
    </dgm:pt>
    <dgm:pt modelId="{8A618523-EBD2-4C9B-B47F-775EAAED2311}" type="pres">
      <dgm:prSet presAssocID="{8AD4F709-3759-4C60-B56A-4443F592CBC3}" presName="root" presStyleCnt="0">
        <dgm:presLayoutVars>
          <dgm:dir/>
          <dgm:resizeHandles val="exact"/>
        </dgm:presLayoutVars>
      </dgm:prSet>
      <dgm:spPr/>
    </dgm:pt>
    <dgm:pt modelId="{D71EC26C-2F59-4912-B990-2CDF6A058BE6}" type="pres">
      <dgm:prSet presAssocID="{97B354D9-500E-44FB-9C12-E46E703A952B}" presName="compNode" presStyleCnt="0"/>
      <dgm:spPr/>
    </dgm:pt>
    <dgm:pt modelId="{AEED29F4-2339-4196-80BA-68F0F50FB06E}" type="pres">
      <dgm:prSet presAssocID="{97B354D9-500E-44FB-9C12-E46E703A952B}" presName="bgRect" presStyleLbl="bgShp" presStyleIdx="0" presStyleCnt="3"/>
      <dgm:spPr/>
    </dgm:pt>
    <dgm:pt modelId="{7622B3CD-CC62-4421-803A-69C732B0E88A}" type="pres">
      <dgm:prSet presAssocID="{97B354D9-500E-44FB-9C12-E46E703A95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6CBDFF42-2646-48E4-8911-D8A84DA24CC5}" type="pres">
      <dgm:prSet presAssocID="{97B354D9-500E-44FB-9C12-E46E703A952B}" presName="spaceRect" presStyleCnt="0"/>
      <dgm:spPr/>
    </dgm:pt>
    <dgm:pt modelId="{827C218A-2439-4B7C-8AE3-B11B94ECF377}" type="pres">
      <dgm:prSet presAssocID="{97B354D9-500E-44FB-9C12-E46E703A952B}" presName="parTx" presStyleLbl="revTx" presStyleIdx="0" presStyleCnt="3">
        <dgm:presLayoutVars>
          <dgm:chMax val="0"/>
          <dgm:chPref val="0"/>
        </dgm:presLayoutVars>
      </dgm:prSet>
      <dgm:spPr/>
    </dgm:pt>
    <dgm:pt modelId="{B74D31F1-E513-4F71-8C00-3A5E8AFDC036}" type="pres">
      <dgm:prSet presAssocID="{027DFC59-09DC-491E-9B90-768898BBD26F}" presName="sibTrans" presStyleCnt="0"/>
      <dgm:spPr/>
    </dgm:pt>
    <dgm:pt modelId="{C6EE2C5B-7A11-4894-93B1-C29D306EE9FA}" type="pres">
      <dgm:prSet presAssocID="{86AF8B85-7B7A-490C-B43F-E5D4C64AEA5F}" presName="compNode" presStyleCnt="0"/>
      <dgm:spPr/>
    </dgm:pt>
    <dgm:pt modelId="{434118AC-1ABC-41A6-8539-27ACF848DD6A}" type="pres">
      <dgm:prSet presAssocID="{86AF8B85-7B7A-490C-B43F-E5D4C64AEA5F}" presName="bgRect" presStyleLbl="bgShp" presStyleIdx="1" presStyleCnt="3"/>
      <dgm:spPr/>
    </dgm:pt>
    <dgm:pt modelId="{E2F590EB-AC0B-4153-A6F3-06289C77E63D}" type="pres">
      <dgm:prSet presAssocID="{86AF8B85-7B7A-490C-B43F-E5D4C64AEA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54F4A957-A28C-4D46-8F53-D88B1B86216C}" type="pres">
      <dgm:prSet presAssocID="{86AF8B85-7B7A-490C-B43F-E5D4C64AEA5F}" presName="spaceRect" presStyleCnt="0"/>
      <dgm:spPr/>
    </dgm:pt>
    <dgm:pt modelId="{433287EC-D479-4E88-B18D-42223E7FF5F2}" type="pres">
      <dgm:prSet presAssocID="{86AF8B85-7B7A-490C-B43F-E5D4C64AEA5F}" presName="parTx" presStyleLbl="revTx" presStyleIdx="1" presStyleCnt="3">
        <dgm:presLayoutVars>
          <dgm:chMax val="0"/>
          <dgm:chPref val="0"/>
        </dgm:presLayoutVars>
      </dgm:prSet>
      <dgm:spPr/>
    </dgm:pt>
    <dgm:pt modelId="{3A40C1BF-C295-45B7-8C40-ABB974665A73}" type="pres">
      <dgm:prSet presAssocID="{74006D16-F993-4CC6-BCF0-3EDCD1368785}" presName="sibTrans" presStyleCnt="0"/>
      <dgm:spPr/>
    </dgm:pt>
    <dgm:pt modelId="{3B182794-3479-47F2-B7F0-7B66B18A10CE}" type="pres">
      <dgm:prSet presAssocID="{3165E17E-BB8E-468D-87DD-6DF067055D28}" presName="compNode" presStyleCnt="0"/>
      <dgm:spPr/>
    </dgm:pt>
    <dgm:pt modelId="{86856FCF-9C86-4F3B-A9F0-A71412FFEC3D}" type="pres">
      <dgm:prSet presAssocID="{3165E17E-BB8E-468D-87DD-6DF067055D28}" presName="bgRect" presStyleLbl="bgShp" presStyleIdx="2" presStyleCnt="3"/>
      <dgm:spPr/>
    </dgm:pt>
    <dgm:pt modelId="{D4E663F8-1BB5-482F-ACB5-C0D4012DE4FF}" type="pres">
      <dgm:prSet presAssocID="{3165E17E-BB8E-468D-87DD-6DF067055D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A1EB342B-9FEC-48A1-A7BA-9BF764071DE4}" type="pres">
      <dgm:prSet presAssocID="{3165E17E-BB8E-468D-87DD-6DF067055D28}" presName="spaceRect" presStyleCnt="0"/>
      <dgm:spPr/>
    </dgm:pt>
    <dgm:pt modelId="{56C30314-B387-45A2-AEFE-38ADB1029251}" type="pres">
      <dgm:prSet presAssocID="{3165E17E-BB8E-468D-87DD-6DF067055D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5F2215-81B3-45E7-91C7-9DD9F18F9C72}" type="presOf" srcId="{3165E17E-BB8E-468D-87DD-6DF067055D28}" destId="{56C30314-B387-45A2-AEFE-38ADB1029251}" srcOrd="0" destOrd="0" presId="urn:microsoft.com/office/officeart/2018/2/layout/IconVerticalSolidList"/>
    <dgm:cxn modelId="{D66DD945-7746-4AB9-90CC-97B1C011501A}" type="presOf" srcId="{97B354D9-500E-44FB-9C12-E46E703A952B}" destId="{827C218A-2439-4B7C-8AE3-B11B94ECF377}" srcOrd="0" destOrd="0" presId="urn:microsoft.com/office/officeart/2018/2/layout/IconVerticalSolidList"/>
    <dgm:cxn modelId="{CCC9D466-AB30-45ED-8996-C49BBAF34122}" type="presOf" srcId="{8AD4F709-3759-4C60-B56A-4443F592CBC3}" destId="{8A618523-EBD2-4C9B-B47F-775EAAED2311}" srcOrd="0" destOrd="0" presId="urn:microsoft.com/office/officeart/2018/2/layout/IconVerticalSolidList"/>
    <dgm:cxn modelId="{14079C84-C9BD-4CB2-843C-326279B5B5E5}" srcId="{8AD4F709-3759-4C60-B56A-4443F592CBC3}" destId="{97B354D9-500E-44FB-9C12-E46E703A952B}" srcOrd="0" destOrd="0" parTransId="{90B4633D-549F-472B-BC96-BDAFA122E615}" sibTransId="{027DFC59-09DC-491E-9B90-768898BBD26F}"/>
    <dgm:cxn modelId="{17F7A786-61E0-4BD0-9954-1D9C4F6DEABB}" srcId="{8AD4F709-3759-4C60-B56A-4443F592CBC3}" destId="{3165E17E-BB8E-468D-87DD-6DF067055D28}" srcOrd="2" destOrd="0" parTransId="{618AD462-9937-4CF3-B1FF-5722C4F78236}" sibTransId="{743FA279-C24F-4FFF-B331-5D5DD473B3F5}"/>
    <dgm:cxn modelId="{E98037B2-F3F8-48BB-9477-29B0F7441DB4}" srcId="{8AD4F709-3759-4C60-B56A-4443F592CBC3}" destId="{86AF8B85-7B7A-490C-B43F-E5D4C64AEA5F}" srcOrd="1" destOrd="0" parTransId="{52860CAC-BA42-4F36-8210-08A83DE528EA}" sibTransId="{74006D16-F993-4CC6-BCF0-3EDCD1368785}"/>
    <dgm:cxn modelId="{689ADEF1-B290-44A6-A33B-A71C75741EF8}" type="presOf" srcId="{86AF8B85-7B7A-490C-B43F-E5D4C64AEA5F}" destId="{433287EC-D479-4E88-B18D-42223E7FF5F2}" srcOrd="0" destOrd="0" presId="urn:microsoft.com/office/officeart/2018/2/layout/IconVerticalSolidList"/>
    <dgm:cxn modelId="{EFF30FF5-A334-4BC3-A6E1-F7CC7E1944F1}" type="presParOf" srcId="{8A618523-EBD2-4C9B-B47F-775EAAED2311}" destId="{D71EC26C-2F59-4912-B990-2CDF6A058BE6}" srcOrd="0" destOrd="0" presId="urn:microsoft.com/office/officeart/2018/2/layout/IconVerticalSolidList"/>
    <dgm:cxn modelId="{BCA33E49-2400-42C3-8088-0B8B9FCB3142}" type="presParOf" srcId="{D71EC26C-2F59-4912-B990-2CDF6A058BE6}" destId="{AEED29F4-2339-4196-80BA-68F0F50FB06E}" srcOrd="0" destOrd="0" presId="urn:microsoft.com/office/officeart/2018/2/layout/IconVerticalSolidList"/>
    <dgm:cxn modelId="{0CAF098E-CEC9-4C17-AF73-9A94ADCCF839}" type="presParOf" srcId="{D71EC26C-2F59-4912-B990-2CDF6A058BE6}" destId="{7622B3CD-CC62-4421-803A-69C732B0E88A}" srcOrd="1" destOrd="0" presId="urn:microsoft.com/office/officeart/2018/2/layout/IconVerticalSolidList"/>
    <dgm:cxn modelId="{3DAA660B-D528-416E-B5DA-00E0341FEFB2}" type="presParOf" srcId="{D71EC26C-2F59-4912-B990-2CDF6A058BE6}" destId="{6CBDFF42-2646-48E4-8911-D8A84DA24CC5}" srcOrd="2" destOrd="0" presId="urn:microsoft.com/office/officeart/2018/2/layout/IconVerticalSolidList"/>
    <dgm:cxn modelId="{C37D5610-7396-434E-B1DE-2EA60995757D}" type="presParOf" srcId="{D71EC26C-2F59-4912-B990-2CDF6A058BE6}" destId="{827C218A-2439-4B7C-8AE3-B11B94ECF377}" srcOrd="3" destOrd="0" presId="urn:microsoft.com/office/officeart/2018/2/layout/IconVerticalSolidList"/>
    <dgm:cxn modelId="{F2F818E4-0A01-4E99-A502-CC1E62C5BACF}" type="presParOf" srcId="{8A618523-EBD2-4C9B-B47F-775EAAED2311}" destId="{B74D31F1-E513-4F71-8C00-3A5E8AFDC036}" srcOrd="1" destOrd="0" presId="urn:microsoft.com/office/officeart/2018/2/layout/IconVerticalSolidList"/>
    <dgm:cxn modelId="{8E7EC810-3285-4667-9C38-3406CEF07F85}" type="presParOf" srcId="{8A618523-EBD2-4C9B-B47F-775EAAED2311}" destId="{C6EE2C5B-7A11-4894-93B1-C29D306EE9FA}" srcOrd="2" destOrd="0" presId="urn:microsoft.com/office/officeart/2018/2/layout/IconVerticalSolidList"/>
    <dgm:cxn modelId="{3B0732FD-7C85-4417-9351-E619CCD0D716}" type="presParOf" srcId="{C6EE2C5B-7A11-4894-93B1-C29D306EE9FA}" destId="{434118AC-1ABC-41A6-8539-27ACF848DD6A}" srcOrd="0" destOrd="0" presId="urn:microsoft.com/office/officeart/2018/2/layout/IconVerticalSolidList"/>
    <dgm:cxn modelId="{59D7725F-A60A-4095-B6F6-181025552D0D}" type="presParOf" srcId="{C6EE2C5B-7A11-4894-93B1-C29D306EE9FA}" destId="{E2F590EB-AC0B-4153-A6F3-06289C77E63D}" srcOrd="1" destOrd="0" presId="urn:microsoft.com/office/officeart/2018/2/layout/IconVerticalSolidList"/>
    <dgm:cxn modelId="{78915197-FCEC-4575-933A-C9C21F98D438}" type="presParOf" srcId="{C6EE2C5B-7A11-4894-93B1-C29D306EE9FA}" destId="{54F4A957-A28C-4D46-8F53-D88B1B86216C}" srcOrd="2" destOrd="0" presId="urn:microsoft.com/office/officeart/2018/2/layout/IconVerticalSolidList"/>
    <dgm:cxn modelId="{90CB2EA3-9B0C-4AA5-AB46-1C68984424E5}" type="presParOf" srcId="{C6EE2C5B-7A11-4894-93B1-C29D306EE9FA}" destId="{433287EC-D479-4E88-B18D-42223E7FF5F2}" srcOrd="3" destOrd="0" presId="urn:microsoft.com/office/officeart/2018/2/layout/IconVerticalSolidList"/>
    <dgm:cxn modelId="{BE90221D-D327-4044-957F-6AA0D5E345AA}" type="presParOf" srcId="{8A618523-EBD2-4C9B-B47F-775EAAED2311}" destId="{3A40C1BF-C295-45B7-8C40-ABB974665A73}" srcOrd="3" destOrd="0" presId="urn:microsoft.com/office/officeart/2018/2/layout/IconVerticalSolidList"/>
    <dgm:cxn modelId="{65989424-0BDA-4A51-AAD5-3DB9C7BDDC18}" type="presParOf" srcId="{8A618523-EBD2-4C9B-B47F-775EAAED2311}" destId="{3B182794-3479-47F2-B7F0-7B66B18A10CE}" srcOrd="4" destOrd="0" presId="urn:microsoft.com/office/officeart/2018/2/layout/IconVerticalSolidList"/>
    <dgm:cxn modelId="{B1699701-2ACB-4829-A44A-4E301F6F7D5A}" type="presParOf" srcId="{3B182794-3479-47F2-B7F0-7B66B18A10CE}" destId="{86856FCF-9C86-4F3B-A9F0-A71412FFEC3D}" srcOrd="0" destOrd="0" presId="urn:microsoft.com/office/officeart/2018/2/layout/IconVerticalSolidList"/>
    <dgm:cxn modelId="{229A3DB3-78A0-417D-A2BF-0623D20A3706}" type="presParOf" srcId="{3B182794-3479-47F2-B7F0-7B66B18A10CE}" destId="{D4E663F8-1BB5-482F-ACB5-C0D4012DE4FF}" srcOrd="1" destOrd="0" presId="urn:microsoft.com/office/officeart/2018/2/layout/IconVerticalSolidList"/>
    <dgm:cxn modelId="{3061B0ED-F0EF-4013-A2AA-CA39D0BC2DB4}" type="presParOf" srcId="{3B182794-3479-47F2-B7F0-7B66B18A10CE}" destId="{A1EB342B-9FEC-48A1-A7BA-9BF764071DE4}" srcOrd="2" destOrd="0" presId="urn:microsoft.com/office/officeart/2018/2/layout/IconVerticalSolidList"/>
    <dgm:cxn modelId="{4DCACF3B-9D3A-49E7-95F6-B6FAB59A87E2}" type="presParOf" srcId="{3B182794-3479-47F2-B7F0-7B66B18A10CE}" destId="{56C30314-B387-45A2-AEFE-38ADB10292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D29F4-2339-4196-80BA-68F0F50FB06E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2B3CD-CC62-4421-803A-69C732B0E88A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218A-2439-4B7C-8AE3-B11B94ECF377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Hansori is a Korean drumming group at EMU</a:t>
          </a:r>
        </a:p>
      </dsp:txBody>
      <dsp:txXfrm>
        <a:off x="1866111" y="690"/>
        <a:ext cx="4382288" cy="1615680"/>
      </dsp:txXfrm>
    </dsp:sp>
    <dsp:sp modelId="{434118AC-1ABC-41A6-8539-27ACF848DD6A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90EB-AC0B-4153-A6F3-06289C77E63D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287EC-D479-4E88-B18D-42223E7FF5F2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Hansori started in 2010</a:t>
          </a:r>
        </a:p>
      </dsp:txBody>
      <dsp:txXfrm>
        <a:off x="1866111" y="2020291"/>
        <a:ext cx="4382288" cy="1615680"/>
      </dsp:txXfrm>
    </dsp:sp>
    <dsp:sp modelId="{86856FCF-9C86-4F3B-A9F0-A71412FFEC3D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663F8-1BB5-482F-ACB5-C0D4012DE4FF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30314-B387-45A2-AEFE-38ADB1029251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Performing on and off campus and they have annual concert every December</a:t>
          </a:r>
        </a:p>
      </dsp:txBody>
      <dsp:txXfrm>
        <a:off x="1866111" y="4039891"/>
        <a:ext cx="43822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FA59-E37A-41D0-AE08-C95A41BF1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C7F19-3FC3-48A6-B4AE-67154D310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54D1-5C54-4082-9285-501E1CF6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DDED5-1A0C-4364-92F0-543C9D49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DCA6-066C-4392-8243-A0CE1C91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5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FED0-F20E-4760-8F4C-C138AAB1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F5697-F78D-45B5-AD1D-2B514494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8F8BB-F307-4CE8-9903-57B1096B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FF07C-9973-4154-8413-485AC7DA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3C47A-6BCD-4BBE-9C1B-400F5120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879E8-3C3D-4152-B20A-F4864EA2B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FE053-0243-4A97-93B6-2B3D0F632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CB186-9068-4ACE-A88E-378A0685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31CB8-864F-47AC-9651-B8CDBAE8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41389-7423-477C-BE71-5F8B235D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400D-7AB4-471C-B66F-A7790DA0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716A-005A-461E-8903-E7FE03F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46911-CFE2-4009-8C3E-A11E51CE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9CF7F-AF16-47EA-9F17-240CB75F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E3DC9-4ECD-40DE-A3FD-21371D35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0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F8E1-A668-41C6-AC45-62132690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4C11-B97D-413F-9675-BF042F603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894DE-6ACD-45A0-9E45-25F838A2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AB4D6-1BCE-4C0C-A93E-D4CA2A6F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E4C57-D34B-4DD5-BB6E-E85F419A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1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51CE-7A97-4BDD-9393-1DAC2960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B0E2F-C9FD-4DB2-9D51-437E09C82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4B933-8FE9-4AC2-A326-A496AB7A6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00408-BBED-420E-B42D-F9C4AC9E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4F77B-DE4D-4BCA-B8C9-D6E29129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B0ACA-1835-412E-B99C-9023CA9A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4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FFDB-AE43-4771-B82F-64445129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85849-1FF2-478E-8668-39EC1A5B0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A79D4-1A32-4096-8AB6-9AF72AEF8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B32D0-7EA7-4C30-8C08-C620AA8D4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B99DB-A70A-4636-A84C-F164F9718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029D7-F0BF-409B-95C2-CFB94AEA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D87DA-890C-451B-A144-7CA1455D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4BBFC-14BF-475E-819D-93B5F80A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3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5A43-E523-4925-A2DE-F48CBBF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E4127-0235-45A1-AD99-AADA0EFB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EE50F-B61F-4603-91AC-68131C5F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73EB4-3533-4A2B-A2DA-F210126D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86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007F6-BFA0-4EAB-88A9-82601F7E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C2229-2F88-4849-A948-DE385FC8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81718-C6AB-4FAB-B489-87B05C12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9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150D-7436-4905-84B0-EA9C0830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4ECB-8930-4E63-86CA-235BEAB94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A42C2-1273-47FC-8C50-57EB2411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DF033-7300-4B38-8186-13C80819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CD5E3-DF0F-498C-9DB0-5D37B094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99924-0BE4-4574-A7C4-FE51B305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7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C2D-7B65-4BF3-B3F6-40C2952A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FD3EBD-858A-4BE2-B4AF-19AA15542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188D8-C93F-4095-987B-32540B15E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32143-554E-434B-A23B-5A5D67BD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3E161-2599-4D4C-A6F2-9C6D4B68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67A1B-BE3A-4BCC-8E5A-82DE84B1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0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4686FF-215B-4A6A-BDA4-08DC0844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5B51C-AE3D-453A-AF19-442D23416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417EF-CFD6-4653-B3FE-EC7320945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9039-D191-49B5-A140-2D6FA4AA27BD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969F-BD3C-4756-9411-ADB38157A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3A8BC-8B0C-4517-A447-9C5C3ED8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E702-5E07-4682-9C7D-8DFCD4CB7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4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1EE096-CD45-4A1E-AAF3-4590782F7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IS 606 Project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1114B-C1F5-4B2B-A98B-08271375A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altLang="ko-KR" sz="2200">
                <a:solidFill>
                  <a:srgbClr val="FFFFFF"/>
                </a:solidFill>
              </a:rPr>
              <a:t>AdityaVenkatesh Annavarapu, Junhyun Kim</a:t>
            </a:r>
            <a:endParaRPr lang="ko-KR" alt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333375" y="9525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 Code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E1556-0D68-4E18-A46D-39C56351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58"/>
            <a:ext cx="12192000" cy="60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94F5A-F908-4B96-8039-4DCA5B8BF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5"/>
          <a:stretch/>
        </p:blipFill>
        <p:spPr>
          <a:xfrm>
            <a:off x="0" y="371476"/>
            <a:ext cx="12192000" cy="63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8F3D4-E565-4317-842B-22051B35D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4" b="7476"/>
          <a:stretch/>
        </p:blipFill>
        <p:spPr>
          <a:xfrm>
            <a:off x="0" y="695325"/>
            <a:ext cx="12192000" cy="55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5C632C-49C4-4D8D-9191-22CF5C1F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0" b="1"/>
          <a:stretch/>
        </p:blipFill>
        <p:spPr>
          <a:xfrm>
            <a:off x="0" y="723900"/>
            <a:ext cx="12192000" cy="597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194F1-C26B-43EB-82C2-B830B0E8B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07" b="-1"/>
          <a:stretch/>
        </p:blipFill>
        <p:spPr>
          <a:xfrm>
            <a:off x="0" y="1358900"/>
            <a:ext cx="12192000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5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AD69-A862-4348-A746-7E7D6082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1114"/>
            <a:ext cx="10515600" cy="1325563"/>
          </a:xfrm>
        </p:spPr>
        <p:txBody>
          <a:bodyPr/>
          <a:lstStyle/>
          <a:p>
            <a:r>
              <a:rPr lang="en-US" altLang="ko-KR" dirty="0"/>
              <a:t>JavaScript for video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0FC07-F0C1-426D-96E8-B322F1C72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6" b="18398"/>
          <a:stretch/>
        </p:blipFill>
        <p:spPr>
          <a:xfrm>
            <a:off x="123825" y="1238249"/>
            <a:ext cx="12192000" cy="4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49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B6813-BDB9-4899-9E9E-DDBF1FE6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333375" y="9525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Code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64835-6BBD-424A-A274-B21DB05F7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5" b="3496"/>
          <a:stretch/>
        </p:blipFill>
        <p:spPr>
          <a:xfrm>
            <a:off x="0" y="729467"/>
            <a:ext cx="12192000" cy="59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4BDF1-B5E2-4306-8166-4F3ABDA7A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5" b="6747"/>
          <a:stretch/>
        </p:blipFill>
        <p:spPr>
          <a:xfrm>
            <a:off x="0" y="495300"/>
            <a:ext cx="121920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333375" y="9525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 Introduction Code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CFB-A4D2-45AD-96F2-03A48E521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2" b="3253"/>
          <a:stretch/>
        </p:blipFill>
        <p:spPr>
          <a:xfrm>
            <a:off x="0" y="714376"/>
            <a:ext cx="12192000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4FAAC-D02E-4AA2-BA49-906F753B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Hansori: Beat of Korea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0FD5C6-6508-40F7-BDD9-7FA6C32B3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03414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314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4B136-FD97-4CBA-B0BA-688B12FE4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6" b="9806"/>
          <a:stretch/>
        </p:blipFill>
        <p:spPr>
          <a:xfrm>
            <a:off x="0" y="457201"/>
            <a:ext cx="12192000" cy="5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11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543C1-4319-4856-BB6E-68E82EFFD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1"/>
          <a:stretch/>
        </p:blipFill>
        <p:spPr>
          <a:xfrm>
            <a:off x="0" y="236538"/>
            <a:ext cx="12192000" cy="63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93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72872-8DCA-4C15-9928-45DE9E4B5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2"/>
          <a:stretch/>
        </p:blipFill>
        <p:spPr>
          <a:xfrm>
            <a:off x="0" y="106532"/>
            <a:ext cx="12192000" cy="6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3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114300" y="-7620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for </a:t>
            </a:r>
            <a:r>
              <a:rPr lang="en-US" altLang="ko-K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Hansori</a:t>
            </a: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D5B49A-BF00-42CE-ABD5-9E508C3E5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4" b="3689"/>
          <a:stretch/>
        </p:blipFill>
        <p:spPr>
          <a:xfrm>
            <a:off x="0" y="619126"/>
            <a:ext cx="12192000" cy="59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35E20-E0B0-41EC-87AE-E1AF56E03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9" b="5291"/>
          <a:stretch/>
        </p:blipFill>
        <p:spPr>
          <a:xfrm>
            <a:off x="0" y="561975"/>
            <a:ext cx="121920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3B87A-FA37-448A-9590-9176AA82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5" b="7621"/>
          <a:stretch/>
        </p:blipFill>
        <p:spPr>
          <a:xfrm>
            <a:off x="0" y="457200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95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E3252-626D-4BC5-BAF3-B4F81DDB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88" b="8931"/>
          <a:stretch/>
        </p:blipFill>
        <p:spPr>
          <a:xfrm>
            <a:off x="0" y="1095375"/>
            <a:ext cx="12192000" cy="49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1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114300" y="-7620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for About Us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44CF-307D-4029-A9E5-2E15B98DF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3" b="4271"/>
          <a:stretch/>
        </p:blipFill>
        <p:spPr>
          <a:xfrm>
            <a:off x="0" y="693241"/>
            <a:ext cx="12192000" cy="57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3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54C2D-F172-4FA9-B0D0-87CBCBB5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7" b="6586"/>
          <a:stretch/>
        </p:blipFill>
        <p:spPr>
          <a:xfrm>
            <a:off x="0" y="590550"/>
            <a:ext cx="12192000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0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02B3088-F8F5-4C6B-9509-5FBA3CE316A8}"/>
              </a:ext>
            </a:extLst>
          </p:cNvPr>
          <p:cNvGrpSpPr/>
          <p:nvPr/>
        </p:nvGrpSpPr>
        <p:grpSpPr>
          <a:xfrm>
            <a:off x="0" y="452437"/>
            <a:ext cx="12192000" cy="5953125"/>
            <a:chOff x="0" y="214312"/>
            <a:chExt cx="12192000" cy="59531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3ACF4B-60E8-48AF-85EB-9B6CBDC92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32" b="3398"/>
            <a:stretch/>
          </p:blipFill>
          <p:spPr>
            <a:xfrm>
              <a:off x="0" y="214312"/>
              <a:ext cx="12192000" cy="595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F333AA-CDF7-4F2B-BA81-383BC6DB1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349" b="8131"/>
            <a:stretch/>
          </p:blipFill>
          <p:spPr>
            <a:xfrm>
              <a:off x="0" y="5610224"/>
              <a:ext cx="12192000" cy="557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2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9D8B84-F14B-430E-BE4E-39A92E21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114300" y="-7620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for Contact Us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36CCA-FC43-402E-805B-813C648E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3" b="3397"/>
          <a:stretch/>
        </p:blipFill>
        <p:spPr>
          <a:xfrm>
            <a:off x="0" y="693241"/>
            <a:ext cx="12192000" cy="57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3269769-C103-4D0F-BDFB-4B89FA41DC66}"/>
              </a:ext>
            </a:extLst>
          </p:cNvPr>
          <p:cNvGrpSpPr/>
          <p:nvPr/>
        </p:nvGrpSpPr>
        <p:grpSpPr>
          <a:xfrm>
            <a:off x="0" y="345281"/>
            <a:ext cx="12192000" cy="6167438"/>
            <a:chOff x="0" y="204787"/>
            <a:chExt cx="12192000" cy="6167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201E11-56DE-4528-9CE1-FA8EA3641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78" t="9175" r="78" b="8690"/>
            <a:stretch/>
          </p:blipFill>
          <p:spPr>
            <a:xfrm>
              <a:off x="0" y="204787"/>
              <a:ext cx="12192000" cy="57626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6DF16A-7242-4CE7-A757-0F99DECBC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903" b="7427"/>
            <a:stretch/>
          </p:blipFill>
          <p:spPr>
            <a:xfrm>
              <a:off x="0" y="5543550"/>
              <a:ext cx="12192000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79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E3CA7-5975-425C-9BD1-6B6587CA091F}"/>
              </a:ext>
            </a:extLst>
          </p:cNvPr>
          <p:cNvSpPr txBox="1"/>
          <p:nvPr/>
        </p:nvSpPr>
        <p:spPr>
          <a:xfrm>
            <a:off x="114300" y="-76200"/>
            <a:ext cx="1062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for Instruments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B3668-769C-4619-AFC3-4F8668790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3" b="3543"/>
          <a:stretch/>
        </p:blipFill>
        <p:spPr>
          <a:xfrm>
            <a:off x="0" y="693240"/>
            <a:ext cx="12192000" cy="57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B1AEC8-0B95-4737-95CD-BD406E8BB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1" b="3252"/>
          <a:stretch/>
        </p:blipFill>
        <p:spPr>
          <a:xfrm>
            <a:off x="0" y="428624"/>
            <a:ext cx="12192000" cy="60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6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392A6F-140F-4B2C-A084-18009994D465}"/>
              </a:ext>
            </a:extLst>
          </p:cNvPr>
          <p:cNvGrpSpPr/>
          <p:nvPr/>
        </p:nvGrpSpPr>
        <p:grpSpPr>
          <a:xfrm>
            <a:off x="66675" y="161925"/>
            <a:ext cx="12192000" cy="6696075"/>
            <a:chOff x="66675" y="161925"/>
            <a:chExt cx="12192000" cy="6696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3F45BA-6912-4398-8E82-35D5C4D17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69" b="3307"/>
            <a:stretch/>
          </p:blipFill>
          <p:spPr>
            <a:xfrm>
              <a:off x="66675" y="161925"/>
              <a:ext cx="12192000" cy="55340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46A71D-FE8F-46A4-9E72-2886B5D0B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553" b="7914"/>
            <a:stretch/>
          </p:blipFill>
          <p:spPr>
            <a:xfrm>
              <a:off x="66675" y="5514975"/>
              <a:ext cx="12192000" cy="134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4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5718-F3A9-41EF-9005-6055197B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0"/>
            <a:ext cx="10515600" cy="85407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Code –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Hansori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page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489FF-6254-4C19-BF3C-9A2A91E6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7" b="4020"/>
          <a:stretch/>
        </p:blipFill>
        <p:spPr>
          <a:xfrm>
            <a:off x="0" y="954349"/>
            <a:ext cx="12192000" cy="59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8F0391-0FB6-4C57-B67F-098AC30E1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4" b="3386"/>
          <a:stretch/>
        </p:blipFill>
        <p:spPr>
          <a:xfrm>
            <a:off x="0" y="171450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4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6BBC1-3324-423A-872C-8BE3424F1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33" b="8058"/>
          <a:stretch/>
        </p:blipFill>
        <p:spPr>
          <a:xfrm>
            <a:off x="0" y="800100"/>
            <a:ext cx="12192000" cy="53721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0763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0B80-2BC6-42BA-BA6C-160FB3DA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HansoriMain.html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735B2-99E1-466A-BE5E-B9439FD6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Doctype is an instruction which defines the web browser about the current page written</a:t>
            </a:r>
          </a:p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charset UFT-8 means meta is info in the head. Charset is setting utf-8 as a character encoding. This is cable of encoding all characters on the web</a:t>
            </a:r>
          </a:p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name is  description of html element that summarizes webpage</a:t>
            </a:r>
          </a:p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is defined and there is a link which connecting main page and stylesheet</a:t>
            </a:r>
          </a:p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 is html element that groups other elements</a:t>
            </a:r>
          </a:p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are included using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&lt; “” alt= “” /&gt;</a:t>
            </a:r>
          </a:p>
          <a:p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altLang="ko-K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“”&gt; click here &lt;/a&gt; is guiding to specified path when clicked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7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A143C-B419-49A6-AE65-DC6E77F1D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49" t="2913" r="1849" b="-2427"/>
          <a:stretch/>
        </p:blipFill>
        <p:spPr>
          <a:xfrm>
            <a:off x="888304" y="824441"/>
            <a:ext cx="10415391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90DE4-1A32-427C-9CBB-8E5DF78CC358}"/>
              </a:ext>
            </a:extLst>
          </p:cNvPr>
          <p:cNvSpPr txBox="1"/>
          <p:nvPr/>
        </p:nvSpPr>
        <p:spPr>
          <a:xfrm>
            <a:off x="295275" y="200882"/>
            <a:ext cx="49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 Webpage View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1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000BB0-E579-41C3-B8DB-A1810F73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8"/>
          <a:stretch/>
        </p:blipFill>
        <p:spPr>
          <a:xfrm>
            <a:off x="6250115" y="901082"/>
            <a:ext cx="5294716" cy="4813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D9840E-41CC-49E5-81F4-44FD4A8D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58"/>
          <a:stretch/>
        </p:blipFill>
        <p:spPr>
          <a:xfrm>
            <a:off x="647171" y="901083"/>
            <a:ext cx="5294715" cy="48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2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183</Words>
  <Application>Microsoft Office PowerPoint</Application>
  <PresentationFormat>Widescreen</PresentationFormat>
  <Paragraphs>24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Calibri</vt:lpstr>
      <vt:lpstr>Times New Roman</vt:lpstr>
      <vt:lpstr>Office Theme</vt:lpstr>
      <vt:lpstr>IS 606 Project</vt:lpstr>
      <vt:lpstr>Hansori: Beat of Korea</vt:lpstr>
      <vt:lpstr>PowerPoint Presentation</vt:lpstr>
      <vt:lpstr>HTML Code –Hansori Main page</vt:lpstr>
      <vt:lpstr>PowerPoint Presentation</vt:lpstr>
      <vt:lpstr>PowerPoint Presentation</vt:lpstr>
      <vt:lpstr>HansoriMain.html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for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606 Project</dc:title>
  <dc:creator>김 준현</dc:creator>
  <cp:lastModifiedBy>Aditya Venkatesh Annavarapu</cp:lastModifiedBy>
  <cp:revision>3</cp:revision>
  <dcterms:created xsi:type="dcterms:W3CDTF">2020-04-23T17:30:42Z</dcterms:created>
  <dcterms:modified xsi:type="dcterms:W3CDTF">2020-04-23T17:51:41Z</dcterms:modified>
</cp:coreProperties>
</file>